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DC88-7E43-5BEF-AC42-1F0348F34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4ED06-0D60-6CC2-E3F7-A448CDE0F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D83D1-105E-0CFE-FB7B-605A266B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E94CE-73A7-E6FA-A2A2-8CE9FE5C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BE77B-72F9-7539-DDD8-CFCBBF5ED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02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1F4C-3DC6-B785-C253-F8B22C44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DA8E5-D126-054F-1609-753225BC1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7119C-05B4-5307-F104-27060AB88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E56FE-49BB-5C4E-82D0-0EAC33F5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8B97-BDC8-0BE8-1423-000A3DC8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3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75BB4E-A680-C892-05DA-BD533F295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8FABD-6109-F49D-835F-9B36F7548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9C9F8-F867-56B6-D758-D6DBC9F7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1DDCE-007E-F089-45CB-4C98D4D8F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A1016-5BA4-33A6-B8F8-9E529A845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06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B37D9-D1A6-0850-31B2-6EA99558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D1F2A-811F-F669-F9EA-DA1274DF1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4CFD9-5CAE-9FEE-30FA-F7E7FEBC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48E20-7309-CDD2-95EA-BCF50369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2B943-2660-F232-4E5A-D831F676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6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40FEE-108D-3706-1465-ADE85A50C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CC78F-1955-7EC5-FC76-D28EBBFF9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5217F-BCFE-A281-C988-DDBDE429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44049-47AA-9468-EE9E-C1CA6250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C22B4-ED58-ADB5-7386-004FA232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78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ECB3A-05D0-CE84-79B8-BE6B5C2E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576E4-59FE-A6FF-4D40-533A3775D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BA706-92D8-174E-1EE5-5CA14F8C9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BE712-1F22-B5D0-8F89-E97882D04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2BEE1-A191-63A1-ACDB-3DFE2A980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C07FC-09B4-F9F7-243B-F2C19EBF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28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B92B-B37E-DB3E-4055-B1AC4780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C0D0E-795F-195B-0ADC-586BFF678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60A2-FD53-5110-56C1-3004E7BFB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03BB7B-2985-9A79-A7D9-454C07BE5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01F85-4C33-8B33-B6C6-7F3719A15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2BAD8-EE54-452F-6ABE-44B8B1ADD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3B3907-4431-A822-3366-5B2C4A03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469997-426A-A9E7-7881-9CD1B144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9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AE51-5E7B-5777-32D8-3A3921108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A6CF1-1864-8EC7-166D-A3870DC7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327F5-3DD4-3B94-9E69-26BAF5E2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A8C65-0EE4-9411-18D2-9F640142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40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7A848D-A29F-DBE7-A3E4-D27AD6E1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094AB-F789-DBDD-1001-8DA36CA0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42BA0-B864-F36D-F3F7-066FFBD4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A1B45-2F41-5554-5AB8-4BD9C4C5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B9849-ABE1-9D26-F8C9-7DE9898C9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0E5B5-078C-3439-5C68-73F1DA19D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33AE9-774E-3E05-6D22-1E366AE0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730C5-F210-DAF3-EA0A-B5AC7C86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7765A-968F-A0E9-85F2-E77AB5FD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98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E7B9-0556-796C-F84A-A08485CA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436BF4-5A02-D77B-109F-48FCEF543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27DB6-7F54-0143-293B-17890982E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079EC-3B82-D29C-3D5C-9A3024DF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3FE1C-23F0-35D3-186E-4F5A6C32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A7A4D-46FD-161B-C5DC-1CE83C0C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29589-8CC1-4BB6-CB29-A9868BB28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86C8E-E23E-85BA-1812-22461DC26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1C197-B1A1-86C9-E540-0BBC1ED3C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A85478-7A68-4252-BAF6-81CC0E09609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EF8B7-97A1-1E1B-8D8B-7C2A093EF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10FA7-ECB7-D7D0-03FB-66694BEED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D6E2F1-7277-4CAF-AF66-91151C10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7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ok cover with text&#10;&#10;Description automatically generated">
            <a:extLst>
              <a:ext uri="{FF2B5EF4-FFF2-40B4-BE49-F238E27FC236}">
                <a16:creationId xmlns:a16="http://schemas.microsoft.com/office/drawing/2014/main" id="{3E36548F-0CD9-9722-E7A9-941D654C0A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" t="3037" r="3729" b="2310"/>
          <a:stretch/>
        </p:blipFill>
        <p:spPr>
          <a:xfrm>
            <a:off x="1490802" y="183333"/>
            <a:ext cx="4581054" cy="6491334"/>
          </a:xfrm>
          <a:prstGeom prst="rect">
            <a:avLst/>
          </a:prstGeom>
        </p:spPr>
      </p:pic>
      <p:pic>
        <p:nvPicPr>
          <p:cNvPr id="7" name="Picture 6" descr="A blue and white card with text&#10;&#10;Description automatically generated">
            <a:extLst>
              <a:ext uri="{FF2B5EF4-FFF2-40B4-BE49-F238E27FC236}">
                <a16:creationId xmlns:a16="http://schemas.microsoft.com/office/drawing/2014/main" id="{DB966DF9-8138-32FF-D5F4-08D2319FB3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9" t="3037" r="3546" b="2310"/>
          <a:stretch/>
        </p:blipFill>
        <p:spPr>
          <a:xfrm>
            <a:off x="6096000" y="183333"/>
            <a:ext cx="4581054" cy="649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0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D3FEA-5715-195B-3C8F-D1129235C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with text and images&#10;&#10;Description automatically generated with medium confidence">
            <a:extLst>
              <a:ext uri="{FF2B5EF4-FFF2-40B4-BE49-F238E27FC236}">
                <a16:creationId xmlns:a16="http://schemas.microsoft.com/office/drawing/2014/main" id="{3204043D-F011-7531-C9F3-BE87AF5E80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" t="2772" r="5122" b="3102"/>
          <a:stretch/>
        </p:blipFill>
        <p:spPr>
          <a:xfrm>
            <a:off x="1367072" y="201440"/>
            <a:ext cx="4544839" cy="6455121"/>
          </a:xfrm>
          <a:prstGeom prst="rect">
            <a:avLst/>
          </a:prstGeom>
        </p:spPr>
      </p:pic>
      <p:pic>
        <p:nvPicPr>
          <p:cNvPr id="6" name="Picture 5" descr="A blue cover with text and a logo&#10;&#10;Description automatically generated">
            <a:extLst>
              <a:ext uri="{FF2B5EF4-FFF2-40B4-BE49-F238E27FC236}">
                <a16:creationId xmlns:a16="http://schemas.microsoft.com/office/drawing/2014/main" id="{2BB6676F-E6C2-C9D4-2BE1-59935D70A6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5" t="2772" r="3113" b="3102"/>
          <a:stretch/>
        </p:blipFill>
        <p:spPr>
          <a:xfrm>
            <a:off x="6011501" y="201439"/>
            <a:ext cx="4608214" cy="645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7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eaab77ea-b4a5-49e3-a1e8-d6dd23a1f286}" enabled="0" method="" siteId="{eaab77ea-b4a5-49e3-a1e8-d6dd23a1f2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Robertson</dc:creator>
  <cp:lastModifiedBy>Jacqueline McQuade</cp:lastModifiedBy>
  <cp:revision>2</cp:revision>
  <dcterms:created xsi:type="dcterms:W3CDTF">2024-03-07T09:07:50Z</dcterms:created>
  <dcterms:modified xsi:type="dcterms:W3CDTF">2024-05-15T13:54:13Z</dcterms:modified>
</cp:coreProperties>
</file>